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6" r:id="rId15"/>
    <p:sldId id="267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B4ECA-D55E-DDA2-965F-892BD9507CA3}" v="2" dt="2024-09-16T16:46:39.55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Hill-Farrell" userId="S::chill01@wesleyan.edu::6a5de654-f762-4796-b94b-2889dba40591" providerId="AD" clId="Web-{B3DD6808-6577-8856-295B-6515EE9223EA}"/>
    <pc:docChg chg="modSld">
      <pc:chgData name="Crystal Hill-Farrell" userId="S::chill01@wesleyan.edu::6a5de654-f762-4796-b94b-2889dba40591" providerId="AD" clId="Web-{B3DD6808-6577-8856-295B-6515EE9223EA}" dt="2024-09-02T17:00:34.351" v="12" actId="20577"/>
      <pc:docMkLst>
        <pc:docMk/>
      </pc:docMkLst>
      <pc:sldChg chg="modSp">
        <pc:chgData name="Crystal Hill-Farrell" userId="S::chill01@wesleyan.edu::6a5de654-f762-4796-b94b-2889dba40591" providerId="AD" clId="Web-{B3DD6808-6577-8856-295B-6515EE9223EA}" dt="2024-09-02T17:00:34.351" v="12" actId="20577"/>
        <pc:sldMkLst>
          <pc:docMk/>
          <pc:sldMk cId="4003618854" sldId="264"/>
        </pc:sldMkLst>
        <pc:spChg chg="mod">
          <ac:chgData name="Crystal Hill-Farrell" userId="S::chill01@wesleyan.edu::6a5de654-f762-4796-b94b-2889dba40591" providerId="AD" clId="Web-{B3DD6808-6577-8856-295B-6515EE9223EA}" dt="2024-09-02T17:00:34.351" v="12" actId="20577"/>
          <ac:spMkLst>
            <pc:docMk/>
            <pc:sldMk cId="4003618854" sldId="264"/>
            <ac:spMk id="3" creationId="{00000000-0000-0000-0000-000000000000}"/>
          </ac:spMkLst>
        </pc:spChg>
      </pc:sldChg>
    </pc:docChg>
  </pc:docChgLst>
  <pc:docChgLst>
    <pc:chgData name="Kelly Dunn" userId="S::kmdunn@wesleyan.edu::9cb5acb1-404d-420c-bef2-b951f34bd8c1" providerId="AD" clId="Web-{AAAB4ECA-D55E-DDA2-965F-892BD9507CA3}"/>
    <pc:docChg chg="modSld">
      <pc:chgData name="Kelly Dunn" userId="S::kmdunn@wesleyan.edu::9cb5acb1-404d-420c-bef2-b951f34bd8c1" providerId="AD" clId="Web-{AAAB4ECA-D55E-DDA2-965F-892BD9507CA3}" dt="2024-09-16T16:46:37.136" v="0" actId="20577"/>
      <pc:docMkLst>
        <pc:docMk/>
      </pc:docMkLst>
      <pc:sldChg chg="modSp">
        <pc:chgData name="Kelly Dunn" userId="S::kmdunn@wesleyan.edu::9cb5acb1-404d-420c-bef2-b951f34bd8c1" providerId="AD" clId="Web-{AAAB4ECA-D55E-DDA2-965F-892BD9507CA3}" dt="2024-09-16T16:46:37.136" v="0" actId="20577"/>
        <pc:sldMkLst>
          <pc:docMk/>
          <pc:sldMk cId="840374242" sldId="260"/>
        </pc:sldMkLst>
        <pc:spChg chg="mod">
          <ac:chgData name="Kelly Dunn" userId="S::kmdunn@wesleyan.edu::9cb5acb1-404d-420c-bef2-b951f34bd8c1" providerId="AD" clId="Web-{AAAB4ECA-D55E-DDA2-965F-892BD9507CA3}" dt="2024-09-16T16:46:37.136" v="0" actId="20577"/>
          <ac:spMkLst>
            <pc:docMk/>
            <pc:sldMk cId="840374242" sldId="260"/>
            <ac:spMk id="3" creationId="{00000000-0000-0000-0000-000000000000}"/>
          </ac:spMkLst>
        </pc:spChg>
      </pc:sldChg>
    </pc:docChg>
  </pc:docChgLst>
  <pc:docChgLst>
    <pc:chgData name="Amanda Daddona" userId="S::adaddona@wesleyan.edu::dc5889bc-baa0-4696-92b3-babf188ea2d9" providerId="AD" clId="Web-{5A7A6236-E33B-1C17-AE3E-9791AED68B8B}"/>
    <pc:docChg chg="modSld">
      <pc:chgData name="Amanda Daddona" userId="S::adaddona@wesleyan.edu::dc5889bc-baa0-4696-92b3-babf188ea2d9" providerId="AD" clId="Web-{5A7A6236-E33B-1C17-AE3E-9791AED68B8B}" dt="2024-09-02T19:38:22.584" v="9" actId="20577"/>
      <pc:docMkLst>
        <pc:docMk/>
      </pc:docMkLst>
      <pc:sldChg chg="modSp">
        <pc:chgData name="Amanda Daddona" userId="S::adaddona@wesleyan.edu::dc5889bc-baa0-4696-92b3-babf188ea2d9" providerId="AD" clId="Web-{5A7A6236-E33B-1C17-AE3E-9791AED68B8B}" dt="2024-09-02T19:38:22.584" v="9" actId="20577"/>
        <pc:sldMkLst>
          <pc:docMk/>
          <pc:sldMk cId="1484067023" sldId="267"/>
        </pc:sldMkLst>
        <pc:spChg chg="mod">
          <ac:chgData name="Amanda Daddona" userId="S::adaddona@wesleyan.edu::dc5889bc-baa0-4696-92b3-babf188ea2d9" providerId="AD" clId="Web-{5A7A6236-E33B-1C17-AE3E-9791AED68B8B}" dt="2024-09-02T19:38:22.584" v="9" actId="20577"/>
          <ac:spMkLst>
            <pc:docMk/>
            <pc:sldMk cId="1484067023" sldId="267"/>
            <ac:spMk id="3" creationId="{00000000-0000-0000-0000-000000000000}"/>
          </ac:spMkLst>
        </pc:spChg>
      </pc:sldChg>
    </pc:docChg>
  </pc:docChgLst>
  <pc:docChgLst>
    <pc:chgData name="Amanda Daddona" userId="dc5889bc-baa0-4696-92b3-babf188ea2d9" providerId="ADAL" clId="{CB63A8FA-4E55-4270-9DEF-9A65F5C0A8A2}"/>
    <pc:docChg chg="undo custSel addSld modSld">
      <pc:chgData name="Amanda Daddona" userId="dc5889bc-baa0-4696-92b3-babf188ea2d9" providerId="ADAL" clId="{CB63A8FA-4E55-4270-9DEF-9A65F5C0A8A2}" dt="2024-07-03T15:54:02.332" v="1114" actId="20577"/>
      <pc:docMkLst>
        <pc:docMk/>
      </pc:docMkLst>
      <pc:sldChg chg="modSp mod">
        <pc:chgData name="Amanda Daddona" userId="dc5889bc-baa0-4696-92b3-babf188ea2d9" providerId="ADAL" clId="{CB63A8FA-4E55-4270-9DEF-9A65F5C0A8A2}" dt="2024-07-03T15:54:02.332" v="1114" actId="20577"/>
        <pc:sldMkLst>
          <pc:docMk/>
          <pc:sldMk cId="1153074785" sldId="259"/>
        </pc:sldMkLst>
        <pc:spChg chg="mod">
          <ac:chgData name="Amanda Daddona" userId="dc5889bc-baa0-4696-92b3-babf188ea2d9" providerId="ADAL" clId="{CB63A8FA-4E55-4270-9DEF-9A65F5C0A8A2}" dt="2024-07-03T15:54:02.332" v="1114" actId="20577"/>
          <ac:spMkLst>
            <pc:docMk/>
            <pc:sldMk cId="1153074785" sldId="259"/>
            <ac:spMk id="3" creationId="{00000000-0000-0000-0000-000000000000}"/>
          </ac:spMkLst>
        </pc:spChg>
      </pc:sldChg>
      <pc:sldChg chg="modSp mod">
        <pc:chgData name="Amanda Daddona" userId="dc5889bc-baa0-4696-92b3-babf188ea2d9" providerId="ADAL" clId="{CB63A8FA-4E55-4270-9DEF-9A65F5C0A8A2}" dt="2024-07-03T15:31:06.152" v="707" actId="20577"/>
        <pc:sldMkLst>
          <pc:docMk/>
          <pc:sldMk cId="840374242" sldId="260"/>
        </pc:sldMkLst>
        <pc:spChg chg="mod">
          <ac:chgData name="Amanda Daddona" userId="dc5889bc-baa0-4696-92b3-babf188ea2d9" providerId="ADAL" clId="{CB63A8FA-4E55-4270-9DEF-9A65F5C0A8A2}" dt="2024-07-03T15:31:06.152" v="707" actId="20577"/>
          <ac:spMkLst>
            <pc:docMk/>
            <pc:sldMk cId="840374242" sldId="260"/>
            <ac:spMk id="3" creationId="{00000000-0000-0000-0000-000000000000}"/>
          </ac:spMkLst>
        </pc:spChg>
      </pc:sldChg>
      <pc:sldChg chg="modNotesTx">
        <pc:chgData name="Amanda Daddona" userId="dc5889bc-baa0-4696-92b3-babf188ea2d9" providerId="ADAL" clId="{CB63A8FA-4E55-4270-9DEF-9A65F5C0A8A2}" dt="2024-07-03T15:41:06.571" v="1113" actId="20577"/>
        <pc:sldMkLst>
          <pc:docMk/>
          <pc:sldMk cId="3714522614" sldId="263"/>
        </pc:sldMkLst>
      </pc:sldChg>
      <pc:sldChg chg="modSp mod">
        <pc:chgData name="Amanda Daddona" userId="dc5889bc-baa0-4696-92b3-babf188ea2d9" providerId="ADAL" clId="{CB63A8FA-4E55-4270-9DEF-9A65F5C0A8A2}" dt="2024-06-26T13:40:30.220" v="429" actId="20577"/>
        <pc:sldMkLst>
          <pc:docMk/>
          <pc:sldMk cId="4003618854" sldId="264"/>
        </pc:sldMkLst>
        <pc:spChg chg="mod">
          <ac:chgData name="Amanda Daddona" userId="dc5889bc-baa0-4696-92b3-babf188ea2d9" providerId="ADAL" clId="{CB63A8FA-4E55-4270-9DEF-9A65F5C0A8A2}" dt="2024-06-26T13:40:30.220" v="429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modSp mod">
        <pc:chgData name="Amanda Daddona" userId="dc5889bc-baa0-4696-92b3-babf188ea2d9" providerId="ADAL" clId="{CB63A8FA-4E55-4270-9DEF-9A65F5C0A8A2}" dt="2024-06-26T19:49:03.528" v="599" actId="20577"/>
        <pc:sldMkLst>
          <pc:docMk/>
          <pc:sldMk cId="236976409" sldId="265"/>
        </pc:sldMkLst>
        <pc:spChg chg="mod">
          <ac:chgData name="Amanda Daddona" userId="dc5889bc-baa0-4696-92b3-babf188ea2d9" providerId="ADAL" clId="{CB63A8FA-4E55-4270-9DEF-9A65F5C0A8A2}" dt="2024-06-26T19:49:03.528" v="599" actId="20577"/>
          <ac:spMkLst>
            <pc:docMk/>
            <pc:sldMk cId="236976409" sldId="265"/>
            <ac:spMk id="3" creationId="{00000000-0000-0000-0000-000000000000}"/>
          </ac:spMkLst>
        </pc:spChg>
      </pc:sldChg>
      <pc:sldChg chg="modSp mod">
        <pc:chgData name="Amanda Daddona" userId="dc5889bc-baa0-4696-92b3-babf188ea2d9" providerId="ADAL" clId="{CB63A8FA-4E55-4270-9DEF-9A65F5C0A8A2}" dt="2024-06-17T19:48:08.995" v="26" actId="20577"/>
        <pc:sldMkLst>
          <pc:docMk/>
          <pc:sldMk cId="3596815891" sldId="266"/>
        </pc:sldMkLst>
        <pc:spChg chg="mod">
          <ac:chgData name="Amanda Daddona" userId="dc5889bc-baa0-4696-92b3-babf188ea2d9" providerId="ADAL" clId="{CB63A8FA-4E55-4270-9DEF-9A65F5C0A8A2}" dt="2024-06-17T19:48:08.995" v="26" actId="20577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Amanda Daddona" userId="dc5889bc-baa0-4696-92b3-babf188ea2d9" providerId="ADAL" clId="{CB63A8FA-4E55-4270-9DEF-9A65F5C0A8A2}" dt="2024-06-17T19:47:38.129" v="16" actId="20577"/>
          <ac:spMkLst>
            <pc:docMk/>
            <pc:sldMk cId="3596815891" sldId="266"/>
            <ac:spMk id="3" creationId="{00000000-0000-0000-0000-000000000000}"/>
          </ac:spMkLst>
        </pc:spChg>
      </pc:sldChg>
      <pc:sldChg chg="modSp mod">
        <pc:chgData name="Amanda Daddona" userId="dc5889bc-baa0-4696-92b3-babf188ea2d9" providerId="ADAL" clId="{CB63A8FA-4E55-4270-9DEF-9A65F5C0A8A2}" dt="2024-07-03T15:34:30.070" v="905" actId="20577"/>
        <pc:sldMkLst>
          <pc:docMk/>
          <pc:sldMk cId="1484067023" sldId="267"/>
        </pc:sldMkLst>
        <pc:spChg chg="mod">
          <ac:chgData name="Amanda Daddona" userId="dc5889bc-baa0-4696-92b3-babf188ea2d9" providerId="ADAL" clId="{CB63A8FA-4E55-4270-9DEF-9A65F5C0A8A2}" dt="2024-06-17T19:48:20.293" v="47" actId="20577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Amanda Daddona" userId="dc5889bc-baa0-4696-92b3-babf188ea2d9" providerId="ADAL" clId="{CB63A8FA-4E55-4270-9DEF-9A65F5C0A8A2}" dt="2024-07-03T15:34:30.070" v="905" actId="20577"/>
          <ac:spMkLst>
            <pc:docMk/>
            <pc:sldMk cId="1484067023" sldId="267"/>
            <ac:spMk id="3" creationId="{00000000-0000-0000-0000-000000000000}"/>
          </ac:spMkLst>
        </pc:spChg>
      </pc:sldChg>
      <pc:sldChg chg="modSp new mod">
        <pc:chgData name="Amanda Daddona" userId="dc5889bc-baa0-4696-92b3-babf188ea2d9" providerId="ADAL" clId="{CB63A8FA-4E55-4270-9DEF-9A65F5C0A8A2}" dt="2024-07-03T15:31:59.353" v="709" actId="20577"/>
        <pc:sldMkLst>
          <pc:docMk/>
          <pc:sldMk cId="766821788" sldId="268"/>
        </pc:sldMkLst>
        <pc:spChg chg="mod">
          <ac:chgData name="Amanda Daddona" userId="dc5889bc-baa0-4696-92b3-babf188ea2d9" providerId="ADAL" clId="{CB63A8FA-4E55-4270-9DEF-9A65F5C0A8A2}" dt="2024-06-17T20:36:23.581" v="323" actId="20577"/>
          <ac:spMkLst>
            <pc:docMk/>
            <pc:sldMk cId="766821788" sldId="268"/>
            <ac:spMk id="2" creationId="{149AAFE8-20FA-E10F-F06F-5B67CD7D1E98}"/>
          </ac:spMkLst>
        </pc:spChg>
        <pc:spChg chg="mod">
          <ac:chgData name="Amanda Daddona" userId="dc5889bc-baa0-4696-92b3-babf188ea2d9" providerId="ADAL" clId="{CB63A8FA-4E55-4270-9DEF-9A65F5C0A8A2}" dt="2024-07-03T15:31:59.353" v="709" actId="20577"/>
          <ac:spMkLst>
            <pc:docMk/>
            <pc:sldMk cId="766821788" sldId="268"/>
            <ac:spMk id="3" creationId="{20CE8268-21A2-15E3-A4F3-7AB71BE914B0}"/>
          </ac:spMkLst>
        </pc:spChg>
      </pc:sldChg>
      <pc:sldChg chg="modSp new mod">
        <pc:chgData name="Amanda Daddona" userId="dc5889bc-baa0-4696-92b3-babf188ea2d9" providerId="ADAL" clId="{CB63A8FA-4E55-4270-9DEF-9A65F5C0A8A2}" dt="2024-07-03T15:37:43.008" v="1089" actId="20577"/>
        <pc:sldMkLst>
          <pc:docMk/>
          <pc:sldMk cId="2102976740" sldId="269"/>
        </pc:sldMkLst>
        <pc:spChg chg="mod">
          <ac:chgData name="Amanda Daddona" userId="dc5889bc-baa0-4696-92b3-babf188ea2d9" providerId="ADAL" clId="{CB63A8FA-4E55-4270-9DEF-9A65F5C0A8A2}" dt="2024-07-03T15:35:45.890" v="990" actId="20577"/>
          <ac:spMkLst>
            <pc:docMk/>
            <pc:sldMk cId="2102976740" sldId="269"/>
            <ac:spMk id="2" creationId="{5314F800-8BC5-8C84-F264-B592B9E60821}"/>
          </ac:spMkLst>
        </pc:spChg>
        <pc:spChg chg="mod">
          <ac:chgData name="Amanda Daddona" userId="dc5889bc-baa0-4696-92b3-babf188ea2d9" providerId="ADAL" clId="{CB63A8FA-4E55-4270-9DEF-9A65F5C0A8A2}" dt="2024-07-03T15:37:43.008" v="1089" actId="20577"/>
          <ac:spMkLst>
            <pc:docMk/>
            <pc:sldMk cId="2102976740" sldId="269"/>
            <ac:spMk id="3" creationId="{CA4451C3-919B-2A28-3FC4-E4D64979F7F8}"/>
          </ac:spMkLst>
        </pc:spChg>
      </pc:sldChg>
    </pc:docChg>
  </pc:docChgLst>
  <pc:docChgLst>
    <pc:chgData name="Crystal Hill-Farrell" userId="S::chill01@wesleyan.edu::6a5de654-f762-4796-b94b-2889dba40591" providerId="AD" clId="Web-{A924FDEB-BE33-767B-717F-EB2C9AE25467}"/>
    <pc:docChg chg="modSld">
      <pc:chgData name="Crystal Hill-Farrell" userId="S::chill01@wesleyan.edu::6a5de654-f762-4796-b94b-2889dba40591" providerId="AD" clId="Web-{A924FDEB-BE33-767B-717F-EB2C9AE25467}" dt="2024-09-02T18:16:58.173" v="108" actId="20577"/>
      <pc:docMkLst>
        <pc:docMk/>
      </pc:docMkLst>
      <pc:sldChg chg="modSp">
        <pc:chgData name="Crystal Hill-Farrell" userId="S::chill01@wesleyan.edu::6a5de654-f762-4796-b94b-2889dba40591" providerId="AD" clId="Web-{A924FDEB-BE33-767B-717F-EB2C9AE25467}" dt="2024-09-02T18:16:58.173" v="108" actId="20577"/>
        <pc:sldMkLst>
          <pc:docMk/>
          <pc:sldMk cId="4003618854" sldId="264"/>
        </pc:sldMkLst>
        <pc:spChg chg="mod">
          <ac:chgData name="Crystal Hill-Farrell" userId="S::chill01@wesleyan.edu::6a5de654-f762-4796-b94b-2889dba40591" providerId="AD" clId="Web-{A924FDEB-BE33-767B-717F-EB2C9AE25467}" dt="2024-09-02T18:16:58.173" v="108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Crystal Hill-Farrell" userId="S::chill01@wesleyan.edu::6a5de654-f762-4796-b94b-2889dba40591" providerId="AD" clId="Web-{A924FDEB-BE33-767B-717F-EB2C9AE25467}" dt="2024-09-02T17:20:14.488" v="67" actId="20577"/>
        <pc:sldMkLst>
          <pc:docMk/>
          <pc:sldMk cId="766821788" sldId="268"/>
        </pc:sldMkLst>
        <pc:spChg chg="mod">
          <ac:chgData name="Crystal Hill-Farrell" userId="S::chill01@wesleyan.edu::6a5de654-f762-4796-b94b-2889dba40591" providerId="AD" clId="Web-{A924FDEB-BE33-767B-717F-EB2C9AE25467}" dt="2024-09-02T17:20:14.488" v="67" actId="20577"/>
          <ac:spMkLst>
            <pc:docMk/>
            <pc:sldMk cId="766821788" sldId="268"/>
            <ac:spMk id="3" creationId="{20CE8268-21A2-15E3-A4F3-7AB71BE914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9/16/2024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enough progress made.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was not able to complete the thesis in time for the deadline due to personal circumstances.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Too ambitious for myself and no passion towards the project anymore.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time to complete written portion of thesis due to extracurricular commitments.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 constraints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 planning and work habits have rendered the thesis deadline not feasible.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want to develop a more tightly-focused project and think a thesis constitutes a too ambitious trajectory.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 management. Also, a conversion to an essay makes sense based on the nature of the subject matter.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After discussing the scope of my thesis with my advisor, we have decided that it would be best for me to downgrade my thesis to a senior essay.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did not retain the same level of interest in my chosen topic as I anticipated. </a:t>
            </a:r>
          </a:p>
          <a:p>
            <a:r>
              <a:rPr lang="en-US"/>
              <a:t>-Getting into MA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9/16/2024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ill01@wesleyan.edu" TargetMode="External"/><Relationship Id="rId2" Type="http://schemas.openxmlformats.org/officeDocument/2006/relationships/hyperlink" Target="mailto:adaddona@wesleyan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mdunn@wesleyan.edu" TargetMode="External"/><Relationship Id="rId4" Type="http://schemas.openxmlformats.org/officeDocument/2006/relationships/hyperlink" Target="mailto:khobbs@wesleya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sleyan.edu/writing/Writing%20Center%20Faculty%20and%20Staff.html" TargetMode="External"/><Relationship Id="rId3" Type="http://schemas.openxmlformats.org/officeDocument/2006/relationships/hyperlink" Target="https://libguides.wesleyan.edu/allguides" TargetMode="External"/><Relationship Id="rId7" Type="http://schemas.openxmlformats.org/officeDocument/2006/relationships/hyperlink" Target="https://www.wesleyan.edu/writing/Resources%20for%20Students/writing-workshop.html" TargetMode="External"/><Relationship Id="rId12" Type="http://schemas.openxmlformats.org/officeDocument/2006/relationships/hyperlink" Target="https://www.wesleyan.edu/orsl/" TargetMode="External"/><Relationship Id="rId2" Type="http://schemas.openxmlformats.org/officeDocument/2006/relationships/hyperlink" Target="https://www.wesleyan.edu/li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leyan.edu/sar/peeradvisors/bios.html" TargetMode="External"/><Relationship Id="rId11" Type="http://schemas.openxmlformats.org/officeDocument/2006/relationships/hyperlink" Target="https://www.wesleyan.edu/caps/" TargetMode="External"/><Relationship Id="rId5" Type="http://schemas.openxmlformats.org/officeDocument/2006/relationships/hyperlink" Target="https://www.wesleyan.edu/sar/" TargetMode="External"/><Relationship Id="rId10" Type="http://schemas.openxmlformats.org/officeDocument/2006/relationships/hyperlink" Target="https://www.wesleyan.edu/weswell/wesleyan_health_links.html" TargetMode="External"/><Relationship Id="rId4" Type="http://schemas.openxmlformats.org/officeDocument/2006/relationships/hyperlink" Target="https://www.wesleyan.edu/libr/research/prs-form.html" TargetMode="External"/><Relationship Id="rId9" Type="http://schemas.openxmlformats.org/officeDocument/2006/relationships/hyperlink" Target="https://www.wesleyan.edu/weswell/WellnessCoaching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1ydxsa913KDbZrJrV6ZKgln2yjUAOTlOAPGzGDqRXY/edit?usp=sharing" TargetMode="External"/><Relationship Id="rId2" Type="http://schemas.openxmlformats.org/officeDocument/2006/relationships/hyperlink" Target="https://www.wesleyan.edu/sar/technology/video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guides.wesleyan.edu/thesis" TargetMode="External"/><Relationship Id="rId4" Type="http://schemas.openxmlformats.org/officeDocument/2006/relationships/hyperlink" Target="https://www.wesleyan.edu/writing/Resources%20for%20Students/thesis-suppor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leyan.edu/registrar/honors/" TargetMode="External"/><Relationship Id="rId7" Type="http://schemas.openxmlformats.org/officeDocument/2006/relationships/hyperlink" Target="https://www.wesleyan.edu/registrar/honors/honors_resources.html" TargetMode="External"/><Relationship Id="rId2" Type="http://schemas.openxmlformats.org/officeDocument/2006/relationships/hyperlink" Target="https://webapps.wesleyan.edu/student/me/honors_manag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sleyan.edu/registrar/honors/honors_forms.html" TargetMode="External"/><Relationship Id="rId5" Type="http://schemas.openxmlformats.org/officeDocument/2006/relationships/hyperlink" Target="https://www.wesleyan.edu/registrar/honors/honors_program_handbook.html" TargetMode="External"/><Relationship Id="rId4" Type="http://schemas.openxmlformats.org/officeDocument/2006/relationships/hyperlink" Target="https://www.wesleyan.edu/registrar/honors/honors_program_deadlin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Honors Program at Wes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in Mind…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Microsoft Word whenever possible</a:t>
            </a:r>
          </a:p>
          <a:p>
            <a:pPr lvl="1"/>
            <a:r>
              <a:rPr lang="en-US"/>
              <a:t>Office365 allows document sharing</a:t>
            </a:r>
          </a:p>
          <a:p>
            <a:r>
              <a:rPr lang="en-US"/>
              <a:t>Choose your citation method early on and stick with it!</a:t>
            </a:r>
          </a:p>
          <a:p>
            <a:r>
              <a:rPr lang="en-US"/>
              <a:t>Start the pdf formatting process as soon as possible</a:t>
            </a:r>
          </a:p>
          <a:p>
            <a:r>
              <a:rPr lang="en-US"/>
              <a:t>We’re here to help </a:t>
            </a:r>
            <a:r>
              <a:rPr lang="en-US">
                <a:sym typeface="Wingdings" panose="05000000000000000000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76400"/>
            <a:ext cx="10157354" cy="4470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/>
              <a:t>Amanda Daddona</a:t>
            </a:r>
          </a:p>
          <a:p>
            <a:pPr marL="730885" lvl="1" indent="-304165"/>
            <a:r>
              <a:rPr lang="en-US">
                <a:hlinkClick r:id="rId2"/>
              </a:rPr>
              <a:t>adaddona@wesleyan.edu</a:t>
            </a:r>
            <a:endParaRPr lang="en-US"/>
          </a:p>
          <a:p>
            <a:pPr marL="304165" indent="-304165"/>
            <a:r>
              <a:rPr lang="en-US"/>
              <a:t>Crystal Rose Hill-Farrell</a:t>
            </a:r>
          </a:p>
          <a:p>
            <a:pPr marL="730885" lvl="1" indent="-304165"/>
            <a:r>
              <a:rPr lang="en-US">
                <a:hlinkClick r:id="rId3"/>
              </a:rPr>
              <a:t>chill01@wesleyan.edu</a:t>
            </a:r>
            <a:endParaRPr lang="en-US"/>
          </a:p>
          <a:p>
            <a:pPr marL="304165" indent="-304165"/>
            <a:r>
              <a:rPr lang="en-US"/>
              <a:t>Kendall Hobbs</a:t>
            </a:r>
          </a:p>
          <a:p>
            <a:pPr marL="730885" lvl="1" indent="-304165"/>
            <a:r>
              <a:rPr lang="en-US">
                <a:ea typeface="+mn-lt"/>
                <a:cs typeface="+mn-lt"/>
                <a:hlinkClick r:id="rId4"/>
              </a:rPr>
              <a:t>khobbs@wesleyan.edu</a:t>
            </a:r>
            <a:endParaRPr lang="en-US"/>
          </a:p>
          <a:p>
            <a:pPr marL="304165" indent="-304165"/>
            <a:r>
              <a:rPr lang="en-US"/>
              <a:t>Dean Dunn</a:t>
            </a:r>
          </a:p>
          <a:p>
            <a:pPr marL="730885" lvl="1" indent="-304165"/>
            <a:r>
              <a:rPr lang="en-US">
                <a:hlinkClick r:id="rId5"/>
              </a:rPr>
              <a:t>kmdunn@wesleyan.edu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Agenda/Topics to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General Expectations</a:t>
            </a:r>
          </a:p>
          <a:p>
            <a:r>
              <a:rPr lang="en-US"/>
              <a:t>Keys to Success</a:t>
            </a:r>
          </a:p>
          <a:p>
            <a:r>
              <a:rPr lang="en-US"/>
              <a:t>Resources Available</a:t>
            </a:r>
          </a:p>
          <a:p>
            <a:r>
              <a:rPr lang="en-US"/>
              <a:t>Honors Portal/Handbook</a:t>
            </a:r>
          </a:p>
          <a:p>
            <a:r>
              <a:rPr lang="en-US"/>
              <a:t>Things to Keep in Mind</a:t>
            </a:r>
          </a:p>
          <a:p>
            <a:r>
              <a:rPr lang="en-US"/>
              <a:t>Questions? </a:t>
            </a:r>
          </a:p>
          <a:p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/>
              <a:t>Amanda Daddona, Honors Coordinator</a:t>
            </a:r>
          </a:p>
          <a:p>
            <a:pPr marL="304165" indent="-304165"/>
            <a:r>
              <a:rPr lang="en-US" dirty="0"/>
              <a:t>Kendall Hobbs, Social Sciences and Instruction Librarian</a:t>
            </a:r>
          </a:p>
          <a:p>
            <a:pPr marL="304165" indent="-304165"/>
            <a:r>
              <a:rPr lang="en-US" dirty="0"/>
              <a:t>Crystal Rose Hill-Farrell, Director of Student Academic Resources</a:t>
            </a:r>
          </a:p>
          <a:p>
            <a:pPr marL="304165" indent="-304165"/>
            <a:r>
              <a:rPr lang="en-US" dirty="0"/>
              <a:t>Kelly Dunn, 2025 Class Dean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Departmental Honors</a:t>
            </a:r>
          </a:p>
          <a:p>
            <a:r>
              <a:rPr lang="en-US"/>
              <a:t>Registration</a:t>
            </a:r>
          </a:p>
          <a:p>
            <a:r>
              <a:rPr lang="en-US"/>
              <a:t>Writing for more than one department</a:t>
            </a:r>
          </a:p>
          <a:p>
            <a:r>
              <a:rPr lang="en-US"/>
              <a:t>Writing two separate theses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Passion for your project</a:t>
            </a:r>
          </a:p>
          <a:p>
            <a:r>
              <a:rPr lang="en-US"/>
              <a:t>Time management</a:t>
            </a:r>
          </a:p>
          <a:p>
            <a:r>
              <a:rPr lang="en-US"/>
              <a:t>Communication with advisors</a:t>
            </a:r>
          </a:p>
          <a:p>
            <a:r>
              <a:rPr lang="en-US"/>
              <a:t>Taking advantage of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Okay	to Downgrade or Drop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 many reasons why students discontinue thesis work… and it’s all okay!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38ADF-6EA8-CE16-5D0A-D0612A56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71" y="2743200"/>
            <a:ext cx="6582481" cy="33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9034"/>
            <a:ext cx="10157354" cy="4484869"/>
          </a:xfrm>
        </p:spPr>
        <p:txBody>
          <a:bodyPr vert="horz" lIns="121899" tIns="60949" rIns="121899" bIns="60949" rtlCol="0" anchor="t">
            <a:noAutofit/>
          </a:bodyPr>
          <a:lstStyle/>
          <a:p>
            <a:pPr marL="304165" indent="-304165"/>
            <a:r>
              <a:rPr lang="en-US" sz="2200">
                <a:hlinkClick r:id="rId2"/>
              </a:rPr>
              <a:t>Library</a:t>
            </a:r>
            <a:r>
              <a:rPr lang="en-US" sz="2200"/>
              <a:t> - </a:t>
            </a:r>
            <a:r>
              <a:rPr lang="en-US" sz="2200">
                <a:hlinkClick r:id="rId3"/>
              </a:rPr>
              <a:t>Research Guides</a:t>
            </a:r>
            <a:r>
              <a:rPr lang="en-US" sz="2200"/>
              <a:t> &amp; </a:t>
            </a:r>
            <a:r>
              <a:rPr lang="en-US" sz="2200">
                <a:hlinkClick r:id="rId4"/>
              </a:rPr>
              <a:t>Personal Research Help</a:t>
            </a:r>
            <a:endParaRPr lang="en-US" sz="2200"/>
          </a:p>
          <a:p>
            <a:pPr marL="304165" indent="-304165"/>
            <a:r>
              <a:rPr lang="en-US" sz="2200">
                <a:solidFill>
                  <a:srgbClr val="88470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Academic Resources</a:t>
            </a:r>
            <a:r>
              <a:rPr lang="en-US" sz="2200"/>
              <a:t> &amp; </a:t>
            </a:r>
            <a:r>
              <a:rPr lang="en-US" sz="2200">
                <a:solidFill>
                  <a:srgbClr val="000000"/>
                </a:solidFill>
                <a:hlinkClick r:id="rId6"/>
              </a:rPr>
              <a:t>Academic</a:t>
            </a:r>
            <a:r>
              <a:rPr lang="en-US" sz="2200">
                <a:hlinkClick r:id="rId6"/>
              </a:rPr>
              <a:t> Peer Advisors</a:t>
            </a:r>
            <a:endParaRPr lang="en-US" sz="2200"/>
          </a:p>
          <a:p>
            <a:pPr marL="304165" indent="-304165">
              <a:buClr>
                <a:srgbClr val="066E9F"/>
              </a:buClr>
            </a:pPr>
            <a:r>
              <a:rPr lang="en-US" sz="2200">
                <a:hlinkClick r:id="rId7"/>
              </a:rPr>
              <a:t>Writers Room</a:t>
            </a:r>
            <a:r>
              <a:rPr lang="en-US" sz="2200"/>
              <a:t> &amp; </a:t>
            </a:r>
            <a:r>
              <a:rPr lang="en-US" sz="2200">
                <a:hlinkClick r:id="rId8"/>
              </a:rPr>
              <a:t>Peer Tutors and Mentors</a:t>
            </a:r>
            <a:endParaRPr lang="en-US" sz="2200"/>
          </a:p>
          <a:p>
            <a:pPr marL="304165" indent="-304165"/>
            <a:r>
              <a:rPr lang="en-US" sz="2200">
                <a:hlinkClick r:id="rId9"/>
              </a:rPr>
              <a:t>WesWell</a:t>
            </a:r>
            <a:r>
              <a:rPr lang="en-US" sz="2200"/>
              <a:t> - </a:t>
            </a:r>
            <a:r>
              <a:rPr lang="en-US" sz="2200">
                <a:hlinkClick r:id="rId10"/>
              </a:rPr>
              <a:t>WesWell Health Links</a:t>
            </a:r>
            <a:endParaRPr lang="en-US" sz="2200"/>
          </a:p>
          <a:p>
            <a:pPr marL="304165" indent="-304165">
              <a:buClr>
                <a:srgbClr val="066E9F"/>
              </a:buClr>
            </a:pPr>
            <a:r>
              <a:rPr lang="en-US" sz="2200">
                <a:hlinkClick r:id="rId11"/>
              </a:rPr>
              <a:t>Counseling and Psychological Services (CAPS)</a:t>
            </a:r>
            <a:endParaRPr lang="en-US" sz="2200"/>
          </a:p>
          <a:p>
            <a:pPr marL="304165" indent="-304165">
              <a:buClr>
                <a:srgbClr val="066E9F"/>
              </a:buClr>
            </a:pPr>
            <a:r>
              <a:rPr lang="en-US" sz="2200">
                <a:hlinkClick r:id="rId12"/>
              </a:rPr>
              <a:t>Office of Religious and Spiritual Life (ORSL)</a:t>
            </a:r>
            <a:endParaRPr lang="en-US" sz="2200"/>
          </a:p>
          <a:p>
            <a:pPr marL="304165" indent="-304165"/>
            <a:r>
              <a:rPr lang="en-US" sz="2200"/>
              <a:t>Class Dean</a:t>
            </a:r>
          </a:p>
          <a:p>
            <a:pPr marL="304165" indent="-304165"/>
            <a:r>
              <a:rPr lang="en-US" sz="2200"/>
              <a:t>Honors Coordinator</a:t>
            </a:r>
          </a:p>
          <a:p>
            <a:pPr marL="304165" indent="-304165"/>
            <a:r>
              <a:rPr lang="en-US" sz="2200"/>
              <a:t>Thesis Advisors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AFE8-20FA-E10F-F06F-5B67CD7D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8268-21A2-15E3-A4F3-7AB71BE9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sz="2200">
                <a:hlinkClick r:id="rId2"/>
              </a:rPr>
              <a:t>Video Introductions to Digital Tools by Peer Technology Specialists</a:t>
            </a:r>
            <a:endParaRPr lang="en-US" sz="2200"/>
          </a:p>
          <a:p>
            <a:pPr marL="304165" indent="-304165"/>
            <a:r>
              <a:rPr lang="en-US" sz="2200">
                <a:hlinkClick r:id="rId3"/>
              </a:rPr>
              <a:t>Digital Tools Demos &amp; Resource Links</a:t>
            </a:r>
            <a:endParaRPr lang="en-US" sz="2200"/>
          </a:p>
          <a:p>
            <a:pPr marL="304165" indent="-304165"/>
            <a:r>
              <a:rPr lang="en-US" sz="2200">
                <a:hlinkClick r:id="rId4"/>
              </a:rPr>
              <a:t>Writing Center Thesis Support</a:t>
            </a:r>
            <a:endParaRPr lang="en-US" sz="2200"/>
          </a:p>
          <a:p>
            <a:pPr marL="304165" indent="-304165"/>
            <a:r>
              <a:rPr lang="en-US" sz="2200">
                <a:hlinkClick r:id="rId5"/>
              </a:rPr>
              <a:t>Olin Resources for Thesis and Essay Writers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668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F800-8BC5-8C84-F264-B592B9E6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Honors Program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51C3-919B-2A28-3FC4-E4D64979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WesPortal</a:t>
            </a:r>
            <a:endParaRPr lang="en-US"/>
          </a:p>
          <a:p>
            <a:pPr lvl="1"/>
            <a:r>
              <a:rPr lang="en-US">
                <a:hlinkClick r:id="rId2"/>
              </a:rPr>
              <a:t>Honors Management System</a:t>
            </a:r>
            <a:endParaRPr lang="en-US"/>
          </a:p>
          <a:p>
            <a:r>
              <a:rPr lang="en-US">
                <a:hlinkClick r:id="rId3"/>
              </a:rPr>
              <a:t>Honors Website</a:t>
            </a:r>
            <a:endParaRPr lang="en-US"/>
          </a:p>
          <a:p>
            <a:pPr lvl="1"/>
            <a:r>
              <a:rPr lang="en-US">
                <a:hlinkClick r:id="rId4"/>
              </a:rPr>
              <a:t>Honors Deadlines</a:t>
            </a:r>
            <a:endParaRPr lang="en-US"/>
          </a:p>
          <a:p>
            <a:pPr lvl="1"/>
            <a:r>
              <a:rPr lang="en-US">
                <a:hlinkClick r:id="rId5"/>
              </a:rPr>
              <a:t>Honors Program Handbook</a:t>
            </a:r>
            <a:endParaRPr lang="en-US"/>
          </a:p>
          <a:p>
            <a:pPr lvl="1"/>
            <a:r>
              <a:rPr lang="en-US">
                <a:hlinkClick r:id="rId6"/>
              </a:rPr>
              <a:t>Forms</a:t>
            </a:r>
            <a:endParaRPr lang="en-US"/>
          </a:p>
          <a:p>
            <a:pPr lvl="1"/>
            <a:r>
              <a:rPr lang="en-US">
                <a:hlinkClick r:id="rId7"/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Custom 1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884706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4c6ab-4df1-4d71-8843-9d3bb650ba4e">
      <Terms xmlns="http://schemas.microsoft.com/office/infopath/2007/PartnerControls"/>
    </lcf76f155ced4ddcb4097134ff3c332f>
    <TaxCatchAll xmlns="f80d0230-e698-41c9-8066-25a569042cd7" xsi:nil="true"/>
    <AdvancedtoOralExam xmlns="b634c6ab-4df1-4d71-8843-9d3bb650ba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19EBB6C6CA34C9F760D6BAAF4EECD" ma:contentTypeVersion="19" ma:contentTypeDescription="Create a new document." ma:contentTypeScope="" ma:versionID="93cd012f1869ce3c850ccf06e6f5f1f7">
  <xsd:schema xmlns:xsd="http://www.w3.org/2001/XMLSchema" xmlns:xs="http://www.w3.org/2001/XMLSchema" xmlns:p="http://schemas.microsoft.com/office/2006/metadata/properties" xmlns:ns2="b634c6ab-4df1-4d71-8843-9d3bb650ba4e" xmlns:ns3="f80d0230-e698-41c9-8066-25a569042cd7" targetNamespace="http://schemas.microsoft.com/office/2006/metadata/properties" ma:root="true" ma:fieldsID="4c3d1f38b046c5488e2379fce00c9a6e" ns2:_="" ns3:_="">
    <xsd:import namespace="b634c6ab-4df1-4d71-8843-9d3bb650ba4e"/>
    <xsd:import namespace="f80d0230-e698-41c9-8066-25a569042c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AdvancedtoOralExam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4c6ab-4df1-4d71-8843-9d3bb650b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dvancedtoOralExam" ma:index="16" nillable="true" ma:displayName="Advanced to Oral Exam" ma:format="Dropdown" ma:internalName="AdvancedtoOralExam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45177b7-97a3-4b9f-b72b-2e0253890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d0230-e698-41c9-8066-25a569042c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7c52506-4d35-447b-9260-78da8f5637e6}" ma:internalName="TaxCatchAll" ma:showField="CatchAllData" ma:web="f80d0230-e698-41c9-8066-25a569042c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DEDC90-5686-49E7-BC56-2B9FC05A67A7}">
  <ds:schemaRefs>
    <ds:schemaRef ds:uri="b634c6ab-4df1-4d71-8843-9d3bb650ba4e"/>
    <ds:schemaRef ds:uri="f80d0230-e698-41c9-8066-25a569042cd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E2E9DA-DC6A-41C6-946A-05A6E2741EA2}">
  <ds:schemaRefs>
    <ds:schemaRef ds:uri="b634c6ab-4df1-4d71-8843-9d3bb650ba4e"/>
    <ds:schemaRef ds:uri="f80d0230-e698-41c9-8066-25a569042c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B2184A-5A3A-4316-BD47-FC4F38FD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Application>Microsoft Office PowerPoint</Application>
  <PresentationFormat>Custom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Welcome back to school presentation</vt:lpstr>
      <vt:lpstr>The Honors Program at Wes</vt:lpstr>
      <vt:lpstr>Agenda/Topics to Be Covered</vt:lpstr>
      <vt:lpstr>Introductions</vt:lpstr>
      <vt:lpstr>General Expectations</vt:lpstr>
      <vt:lpstr>Keys to Success</vt:lpstr>
      <vt:lpstr>It’s Okay to Downgrade or Drop</vt:lpstr>
      <vt:lpstr>Resources</vt:lpstr>
      <vt:lpstr>Resources, cont’d</vt:lpstr>
      <vt:lpstr>Honors Program Links</vt:lpstr>
      <vt:lpstr>Keep in Mind…</vt:lpstr>
      <vt:lpstr>Questions?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Honors Program at Wes</dc:title>
  <dc:creator>Amanda Daddona</dc:creator>
  <cp:revision>3</cp:revision>
  <dcterms:created xsi:type="dcterms:W3CDTF">2024-06-17T18:25:36Z</dcterms:created>
  <dcterms:modified xsi:type="dcterms:W3CDTF">2024-09-16T16:46:47Z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74068100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CategoryTags">
    <vt:lpwstr/>
  </property>
  <property fmtid="{D5CDD505-2E9C-101B-9397-08002B2CF9AE}" pid="8" name="Applications">
    <vt:lpwstr/>
  </property>
  <property fmtid="{D5CDD505-2E9C-101B-9397-08002B2CF9AE}" pid="9" name="CampaignTags">
    <vt:lpwstr/>
  </property>
  <property fmtid="{D5CDD505-2E9C-101B-9397-08002B2CF9AE}" pid="10" name="ScenarioTags">
    <vt:lpwstr/>
  </property>
  <property fmtid="{D5CDD505-2E9C-101B-9397-08002B2CF9AE}" pid="11" name="MediaServiceImageTags">
    <vt:lpwstr/>
  </property>
  <property fmtid="{D5CDD505-2E9C-101B-9397-08002B2CF9AE}" pid="12" name="ContentTypeId">
    <vt:lpwstr>0x0101002B119EBB6C6CA34C9F760D6BAAF4EECD</vt:lpwstr>
  </property>
</Properties>
</file>